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569" r:id="rId2"/>
    <p:sldId id="466" r:id="rId3"/>
    <p:sldId id="571" r:id="rId4"/>
    <p:sldId id="572" r:id="rId5"/>
    <p:sldId id="494" r:id="rId6"/>
    <p:sldId id="548" r:id="rId7"/>
    <p:sldId id="457" r:id="rId8"/>
    <p:sldId id="465" r:id="rId9"/>
    <p:sldId id="446" r:id="rId10"/>
    <p:sldId id="498" r:id="rId11"/>
    <p:sldId id="460" r:id="rId12"/>
    <p:sldId id="484" r:id="rId13"/>
    <p:sldId id="573" r:id="rId14"/>
    <p:sldId id="364" r:id="rId15"/>
    <p:sldId id="575" r:id="rId16"/>
    <p:sldId id="576" r:id="rId17"/>
    <p:sldId id="577" r:id="rId18"/>
    <p:sldId id="578" r:id="rId19"/>
    <p:sldId id="579" r:id="rId20"/>
    <p:sldId id="580" r:id="rId21"/>
    <p:sldId id="492" r:id="rId22"/>
    <p:sldId id="564" r:id="rId23"/>
    <p:sldId id="565" r:id="rId24"/>
    <p:sldId id="497" r:id="rId25"/>
    <p:sldId id="566" r:id="rId26"/>
    <p:sldId id="567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84" userDrawn="1">
          <p15:clr>
            <a:srgbClr val="A4A3A4"/>
          </p15:clr>
        </p15:guide>
        <p15:guide id="2" pos="150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00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A9F28"/>
    <a:srgbClr val="8080DE"/>
    <a:srgbClr val="5353BF"/>
    <a:srgbClr val="099643"/>
    <a:srgbClr val="0CAA98"/>
    <a:srgbClr val="BDF4EA"/>
    <a:srgbClr val="10C5B0"/>
    <a:srgbClr val="14DCC7"/>
    <a:srgbClr val="96EFE0"/>
    <a:srgbClr val="5CEA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/>
    <p:restoredTop sz="91390"/>
  </p:normalViewPr>
  <p:slideViewPr>
    <p:cSldViewPr snapToGrid="0" snapToObjects="1">
      <p:cViewPr varScale="1">
        <p:scale>
          <a:sx n="31" d="100"/>
          <a:sy n="31" d="100"/>
        </p:scale>
        <p:origin x="-840" y="-114"/>
      </p:cViewPr>
      <p:guideLst>
        <p:guide orient="horz" pos="4184"/>
        <p:guide pos="15074"/>
      </p:guideLst>
    </p:cSldViewPr>
  </p:slideViewPr>
  <p:notesTextViewPr>
    <p:cViewPr>
      <p:scale>
        <a:sx n="80" d="100"/>
        <a:sy n="8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63" d="100"/>
          <a:sy n="163" d="100"/>
        </p:scale>
        <p:origin x="5456" y="1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F2699317-E372-CE40-A595-E03BF19023A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408BB87-E221-A945-A660-EC9F4A77D4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CAB5A-7B5A-7D42-94C5-842243D3E264}" type="datetimeFigureOut">
              <a:rPr lang="ru-RU" smtClean="0"/>
              <a:pPr/>
              <a:t>02.09.2021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B868F16-DA7D-F442-9287-2049B19169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408710A-4ADA-0144-BD2A-486020A3B3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C5BA9-2522-314D-B8B6-F76EFD479F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3768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9324611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30583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29942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114405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0868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61806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7187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8568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1007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80510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717447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11488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9892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4271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76995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9248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3320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1928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67927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8126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Бе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" descr="Изображение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5902" b="9497"/>
          <a:stretch/>
        </p:blipFill>
        <p:spPr>
          <a:xfrm>
            <a:off x="20851091" y="0"/>
            <a:ext cx="3532908" cy="1014352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57440" y="18226"/>
            <a:ext cx="18073613" cy="1014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 Light" panose="02000403000000020004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BF46AC4B-1604-A04E-98BF-6A6FDD49A8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2"/>
            <a:ext cx="1171211" cy="1014352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ер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DA87781-6EEE-FF45-8556-77090BED37EA}"/>
              </a:ext>
            </a:extLst>
          </p:cNvPr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5F5F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8" name="Изображение" descr="Изображение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0629493" y="0"/>
            <a:ext cx="3754506" cy="112079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57440" y="18226"/>
            <a:ext cx="18073613" cy="1014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 Light" panose="02000403000000020004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E2DE5E8-7274-8642-B494-963D22DD2C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2"/>
            <a:ext cx="1171211" cy="101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422508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еле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24384000" cy="13716447"/>
          </a:xfrm>
          <a:prstGeom prst="rect">
            <a:avLst/>
          </a:prstGeom>
          <a:solidFill>
            <a:srgbClr val="1A9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33" b="0" i="0" dirty="0">
              <a:latin typeface="Helvetica Neue Light" panose="02000403000000020004" pitchFamily="2" charset="0"/>
              <a:ea typeface="Helvetica Neue Light" panose="02000403000000020004" pitchFamily="2" charset="0"/>
              <a:cs typeface="SeroPro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57440" y="18226"/>
            <a:ext cx="18073613" cy="1014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  <a:latin typeface="SeroPro" charset="0"/>
                <a:ea typeface="SeroPro" charset="0"/>
                <a:cs typeface="SeroPro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909666" y="106326"/>
            <a:ext cx="3410539" cy="7442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8415EC3-2D82-664E-969C-6DCF803C301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2"/>
            <a:ext cx="1171211" cy="1014352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Чер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24384000" cy="137164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33" dirty="0">
              <a:latin typeface="SeroPro" charset="0"/>
              <a:ea typeface="SeroPro" charset="0"/>
              <a:cs typeface="SeroPro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57440" y="18226"/>
            <a:ext cx="18073613" cy="1014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 Light" panose="02000403000000020004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909666" y="106326"/>
            <a:ext cx="3410539" cy="74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284614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Просто_бе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18226"/>
            <a:ext cx="24384000" cy="1014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b="0" i="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 Light" panose="02000403000000020004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7113719-FEB9-1447-ADEA-86D7CEA2BC3A}"/>
              </a:ext>
            </a:extLst>
          </p:cNvPr>
          <p:cNvSpPr txBox="1"/>
          <p:nvPr userDrawn="1"/>
        </p:nvSpPr>
        <p:spPr>
          <a:xfrm>
            <a:off x="0" y="12769847"/>
            <a:ext cx="24384000" cy="6367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#</a:t>
            </a:r>
            <a:r>
              <a:rPr kumimoji="0" lang="ru-RU" sz="32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СвоёДело</a:t>
            </a: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 Thin" panose="020B0403020202020204" pitchFamily="34" charset="0"/>
              <a:ea typeface="Helvetica Neue Thin" panose="020B0403020202020204" pitchFamily="34" charset="0"/>
              <a:cs typeface="Helvetica Neue"/>
              <a:sym typeface="Helvetica Neue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52EF0D4-33E7-1840-9158-D999F19254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974115" y="173315"/>
            <a:ext cx="33020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668455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Просто_чер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0"/>
            <a:ext cx="24384000" cy="137164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33" dirty="0">
              <a:latin typeface="SeroPro" charset="0"/>
              <a:ea typeface="SeroPro" charset="0"/>
              <a:cs typeface="SeroPro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18226"/>
            <a:ext cx="24384000" cy="1014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b="0" i="0">
                <a:solidFill>
                  <a:schemeClr val="bg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 Light" panose="02000403000000020004" pitchFamily="2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909666" y="106326"/>
            <a:ext cx="3410539" cy="7442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7113719-FEB9-1447-ADEA-86D7CEA2BC3A}"/>
              </a:ext>
            </a:extLst>
          </p:cNvPr>
          <p:cNvSpPr txBox="1"/>
          <p:nvPr userDrawn="1"/>
        </p:nvSpPr>
        <p:spPr>
          <a:xfrm>
            <a:off x="0" y="12769847"/>
            <a:ext cx="24384000" cy="6367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#</a:t>
            </a:r>
            <a:r>
              <a:rPr kumimoji="0" lang="ru-RU" sz="32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 Thin" panose="020B0403020202020204" pitchFamily="34" charset="0"/>
                <a:ea typeface="Helvetica Neue Thin" panose="020B0403020202020204" pitchFamily="34" charset="0"/>
                <a:cs typeface="Helvetica Neue"/>
                <a:sym typeface="Helvetica Neue"/>
              </a:rPr>
              <a:t>СвоёДело</a:t>
            </a: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elvetica Neue Thin" panose="020B0403020202020204" pitchFamily="34" charset="0"/>
              <a:ea typeface="Helvetica Neue Thin" panose="020B0403020202020204" pitchFamily="34" charset="0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41045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639000" y="13049615"/>
            <a:ext cx="448840" cy="482823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200" b="1">
                <a:solidFill>
                  <a:schemeClr val="bg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6" name="Пятиугольник 5"/>
          <p:cNvSpPr/>
          <p:nvPr userDrawn="1"/>
        </p:nvSpPr>
        <p:spPr>
          <a:xfrm>
            <a:off x="0" y="400448"/>
            <a:ext cx="19955435" cy="1188000"/>
          </a:xfrm>
          <a:prstGeom prst="homePlate">
            <a:avLst>
              <a:gd name="adj" fmla="val 32000"/>
            </a:avLst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949" y="461588"/>
            <a:ext cx="1183341" cy="10657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719" y="461589"/>
            <a:ext cx="18073613" cy="10143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3" r:id="rId3"/>
    <p:sldLayoutId id="2147483666" r:id="rId4"/>
    <p:sldLayoutId id="2147483668" r:id="rId5"/>
    <p:sldLayoutId id="2147483667" r:id="rId6"/>
  </p:sldLayoutIdLst>
  <p:transition spd="med"/>
  <p:txStyles>
    <p:titleStyle>
      <a:lvl1pPr marL="0" marR="0" indent="0" algn="l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ln>
            <a:noFill/>
          </a:ln>
          <a:solidFill>
            <a:srgbClr val="1A9F28"/>
          </a:solidFill>
          <a:uFillTx/>
          <a:latin typeface="Helvetica Neue" charset="0"/>
          <a:ea typeface="Helvetica Neue" charset="0"/>
          <a:cs typeface="Helvetica Neue" charset="0"/>
          <a:sym typeface="Helvetica Neue Medium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11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55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500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944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389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833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278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722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167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зеленый, ракетка, человек, знак&#10;&#10;Автоматически созданное описание">
            <a:extLst>
              <a:ext uri="{FF2B5EF4-FFF2-40B4-BE49-F238E27FC236}">
                <a16:creationId xmlns="" xmlns:a16="http://schemas.microsoft.com/office/drawing/2014/main" id="{4E8B32B9-7594-BC4B-879A-0AA238B16C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7642269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F13FD559-402C-EB4F-8175-056453C4B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5EBACF76-B4DB-7949-8608-1B4C02FEED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477792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32A1D4DC-0A6A-534E-B262-B22A6F9DB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46A8D424-FE18-8348-B438-7A2A4029BB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35733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D46EF4EA-E665-3045-BE3D-6AB16261F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C919D61D-98BA-5D48-A579-58CF0A06B8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821845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C337C8DC-C61B-964A-8F01-94AD7B82E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C3AA1F6D-A9C4-2A48-8072-C6240C3DDC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9706629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CF4C79A6-56DF-5149-9B5C-663CA291E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76EB855-5D27-D547-AFDF-F7F323FCEB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369945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0DBA48B4-4CFA-5145-AD71-41211011A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121D86A-AC53-A141-B834-B1910CE6A2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304466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151F2011-0ED0-AE4C-8FAB-24423FAEA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2E5233-A469-B34F-85A5-72A45CFBA7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5267323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399C402F-2344-1746-877A-A99F9E245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58B72DCB-D667-1B47-B16A-161FF02792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311157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19B5808B-DABC-1B41-922B-EFAD149C7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973FD7FD-5701-A842-B14B-61B53617F7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1890900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F7E5AA55-5F6A-564B-9D01-35E27D230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C1037F8-7AA4-E44A-9EF5-AE4D4BABE5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636950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снимок экрана, рисунок&#10;&#10;Автоматически созданное описание">
            <a:extLst>
              <a:ext uri="{FF2B5EF4-FFF2-40B4-BE49-F238E27FC236}">
                <a16:creationId xmlns="" xmlns:a16="http://schemas.microsoft.com/office/drawing/2014/main" id="{892AE905-CFE6-FC47-B453-438A5F8DB2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9033264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99E57F0A-7D07-1B43-AD58-DBE5468FE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B36CDBB6-A05E-DD4D-8114-BC890F36D6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949028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устройство&#10;&#10;Автоматически созданное описание">
            <a:extLst>
              <a:ext uri="{FF2B5EF4-FFF2-40B4-BE49-F238E27FC236}">
                <a16:creationId xmlns="" xmlns:a16="http://schemas.microsoft.com/office/drawing/2014/main" id="{2D61E07A-1F2B-AE45-A6A0-E113B77583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8333984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компьютер, рисунок&#10;&#10;Автоматически созданное описание">
            <a:extLst>
              <a:ext uri="{FF2B5EF4-FFF2-40B4-BE49-F238E27FC236}">
                <a16:creationId xmlns="" xmlns:a16="http://schemas.microsoft.com/office/drawing/2014/main" id="{B2AD270B-B57F-274E-8A45-8F74140536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2106466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еда, зелен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7002866D-9DA5-1147-ADA0-9052025E2B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8426512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, зелен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BC2D7F35-C50A-DA40-96E7-22305B8960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8441976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цепь, е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376FFCE0-FD65-834A-8012-A9E80D6453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23504196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рава, человек, внешний, стоит&#10;&#10;Автоматически созданное описание">
            <a:extLst>
              <a:ext uri="{FF2B5EF4-FFF2-40B4-BE49-F238E27FC236}">
                <a16:creationId xmlns="" xmlns:a16="http://schemas.microsoft.com/office/drawing/2014/main" id="{A930E61C-2E61-454D-BD6B-FD0D8432A9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8742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6771F67B-D683-414F-A1DF-C031F9FD5D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013948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E3E6B0AA-9C26-5041-96DA-A9DD6DA9A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03A16999-0CA4-EE4D-A6B3-2FEB0565A6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820576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7CAF813B-B9EC-6842-BC8D-FA3FFE116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Изображение выглядит как снимок экрана, фотография, мужчина, держит&#10;&#10;Автоматически созданное описание">
            <a:extLst>
              <a:ext uri="{FF2B5EF4-FFF2-40B4-BE49-F238E27FC236}">
                <a16:creationId xmlns="" xmlns:a16="http://schemas.microsoft.com/office/drawing/2014/main" id="{52019B0E-0CB0-8142-8807-67D7C258CC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709371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>
            <a:extLst>
              <a:ext uri="{FF2B5EF4-FFF2-40B4-BE49-F238E27FC236}">
                <a16:creationId xmlns="" xmlns:a16="http://schemas.microsoft.com/office/drawing/2014/main" id="{1DD23C2A-0398-5B46-9219-3C3AC35D9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Рисунок 15" descr="Изображение выглядит как снимок экрана, текст, сидит, черн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C0CB34CE-3ED4-BF4C-BBA8-8624536B6A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153334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="" xmlns:a16="http://schemas.microsoft.com/office/drawing/2014/main" id="{1CE7EF98-5612-DF45-81A2-5F9D2DD94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Рисунок 13" descr="Изображение выглядит как зеленый, знак, держит, мужчи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2B1DEC54-FF5B-514A-81BC-C6D0D4F1C5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18652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11CADA48-1A24-5F4C-9A44-F2F955E30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C3DD84BF-52B2-6C42-B730-CAC471C4F4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256853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7ED917DD-2369-F646-8AAD-48CA01BEF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Рисунок 12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0F252456-6AC9-AC46-8BD1-05AE23032E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12513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113816</TotalTime>
  <Words>0</Words>
  <Application>Microsoft Office PowerPoint</Application>
  <PresentationFormat>Произвольный</PresentationFormat>
  <Paragraphs>0</Paragraphs>
  <Slides>26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White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1116</cp:revision>
  <cp:lastPrinted>2019-09-23T06:53:05Z</cp:lastPrinted>
  <dcterms:modified xsi:type="dcterms:W3CDTF">2021-09-02T10:03:29Z</dcterms:modified>
</cp:coreProperties>
</file>